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34" y="3500438"/>
            <a:ext cx="864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войны не женское лицо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714744" y="1071546"/>
            <a:ext cx="514353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Шаронова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Анна Сергеевна была долгожительницей с.Печищ. Бог отмерил ей 95 лет жизни. Всю войну проработала Анна Сергеевна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Печищинской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восьмилетней школе учителем начальных классов. Была знакома с семьей белорусского поэта Янки Купалы, который был в эвакуации  в Печищах. Тяжелые  военные годы вспоминала Анна Сергеевна с благодарностью.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Люди тогда были другими,,, более добрыми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говорила она.  Напутственными словами  для молодого поколения звучит ее призыв: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Живи долго для того, чтобы согревать теплотой сердца людей!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14678" y="428604"/>
            <a:ext cx="46910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Шаронова Анна Сергеевна </a:t>
            </a:r>
            <a:endParaRPr lang="ru-RU" sz="2800" b="1" dirty="0"/>
          </a:p>
        </p:txBody>
      </p:sp>
      <p:pic>
        <p:nvPicPr>
          <p:cNvPr id="10" name="Рисунок 9" descr="Шаронова А 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214554"/>
            <a:ext cx="3307288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786182" y="1214422"/>
            <a:ext cx="492919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Кузьмичева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Анисия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Константиновна родилась 25 августа 1921 года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с.Маматкозино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Всю войну девушка много и тяжело работала в колхозе.  Кроме того, посылали рыть окопы на обводной рубеж. Это был адский труд. Одежда плохенькая, согреться негде. Болеть нельзя. Приходилось  лес валить. А такая работа и мужчине не всякому по силам. И все это за палочки трудодней. После войны то же бралась на всякую работу: и в няньках побывала в семьях Казани, трудилась на вредном производстве. Все это сказалась на здоровье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шестьдесят пять лет уже больным  человеком она оказалась в семье родной сестры в Верхнем Услоне.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642918"/>
            <a:ext cx="5462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Кузьмичева </a:t>
            </a: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Анисия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Константиновна </a:t>
            </a:r>
            <a:endParaRPr lang="ru-RU" sz="2400" b="1" dirty="0"/>
          </a:p>
        </p:txBody>
      </p:sp>
      <p:pic>
        <p:nvPicPr>
          <p:cNvPr id="7" name="Рисунок 6" descr="Кузьмичева(Егорова)А 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1142984"/>
            <a:ext cx="2146416" cy="5143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14480" y="135729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071802" y="714356"/>
            <a:ext cx="5643602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Елизавета Константиновна Баранова родилась 21 августа 1923 года в Верхнеуслонском районе селе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Маматкозино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На ее долю выпало тяжкое время как и всем женщинам войны. На ее плечи легли непосильный  женский труд: пилила лес, рыла окопы в поселке Вязовые, в мирное время по окончании войны вышла замуж, в браке родила шестерых детей, работала в колхозе разнорабочей, дояркой, ухаживала за кроликами. В 50 лет вышла на пенсию. Ветеран ВОВ, ветеран труда, мать-героиня, труженик тыла. Имеет памятные юбилейные медали тыловика.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0200" y="285728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Зайцева (Баранова) Елизавета Константиновна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Баранова(Зайцева)Е 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928802"/>
            <a:ext cx="2476417" cy="3454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2643174" y="135729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000364" y="642918"/>
            <a:ext cx="5929386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Капиталина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Павловна родилась 1929 году в Верхнем Услоне. Она вместе с другими ковала победу. Во время войны рыли окопы, собирали картофель отправляя на фронт. В 1948 году  поступила в акушерскую школу по окончании с 52- года работала медсестрой в медпункте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Верхнм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Услоне. Много лет проработав медсестрой, вышла на заслуженный отдых.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Ветеран ВОВ, ветеран труда, мать-героиня, труженик тыла. Имеет памятные юбилейные медали тыловика. Пережив все тяготы военного времени, она вместе с нами празднует юбилейную дату-75 лет Победы!.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285728"/>
            <a:ext cx="50720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Бобонина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Капиталина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Павловна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Бобонина Капиталина Павлов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857364"/>
            <a:ext cx="2571768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IMG_20200611_14513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071678"/>
            <a:ext cx="2019132" cy="2928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755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071802" y="500042"/>
            <a:ext cx="5143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Вяткина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Нина Григорьевна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1802" y="1857364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714612" y="1142984"/>
            <a:ext cx="607223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время ВОВ трудилась так, что, казалось, нет пределов человеческим возможностям. Победа над фашизмом ковалась  упорным трудом тыловиков. В пошивочной мастерской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Стахановец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 Верхний Услон, под ее руководством шилась и перешивалась одежда для фронта. С фронта поступало обмундирование в крови и грязи. Прежде чем что то сшить, нужно было выстирать, высушить. Все это делали заботливые, неутомимые женские руки. Они отправляли для посылки с теплой одеждой для наших доблестных солдат.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добросовестную работу в годы войны Нина Григорьевна награждена медалью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доблестный труд в ВОВ 1941-1945 г.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послевоенные годы Нина Григорьевна продолжала работать в Верхнем Услоне. Умерла 12 августа 2010 г в возрасте 96 лет.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такова была жизнь простой русской женщины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071802" y="1428736"/>
            <a:ext cx="542932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Семернина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Валентина Григорьевна родилась 21.12.21года в г.Казань. с 1936 года переехала в с.Верхний Услон. Когда началась ВОВ ей было 19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лет.В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годы войны Валентина Григорьевна  работала секретарем-машинисткой в сельсовете района с.Верхний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Услон.В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послевоенное время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продолжалала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свою трудовую деятельность секретаря-машинистки в совхозе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Услонский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а затем в администрации района.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71480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Семернина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Валентина Григорьевна </a:t>
            </a:r>
            <a:endParaRPr lang="ru-RU" sz="2800" b="1" dirty="0"/>
          </a:p>
        </p:txBody>
      </p:sp>
      <p:pic>
        <p:nvPicPr>
          <p:cNvPr id="8" name="Рисунок 7" descr="Семернина В.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857364"/>
            <a:ext cx="2099988" cy="3286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571736" y="571480"/>
            <a:ext cx="65722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Федина (в девичестве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Аргакова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Анастасия Николаевна родилась 4 ноября 1927 г. в г.Чистополе в семье служащих. Отец был трактористом, бригадиром тракторного отряда. Ценному работнику была положена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бронь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 фронт в начале войны его не брали. Но настойчивый Николай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Аркаков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добился отправки на фронт уже к концу войны. Когда началась война Анастасия уже училась в 7-м классе школы – семилетки. По окончании школы встал вопрос кем быть? Медицинское училище испугало молоденькую девочку  физической болью людей, с которыми сталкиваются медсестры. Сельскохозяйственный техникум показался очень тяжелым для городской девчонки. Мама тоже была против. Окончательное решение было за педагогическим техникумом. Анастасия Николаевна пошла учиться на воспитателя детского сада. Работа с малышами оказалась любимым делом на всю жизнь. Многим сокурсницам по техникуму не удалось в эти трудные голодные годы доучиться вдали от дома. Но Анастасии посчастливилось, техникум был рядом. После войны девушка вышла замуж и уехала из родного Чистополя в Верхний Услон, куда был направлен работать ее муж председателем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РайПотребСоюза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Анастасии Николаевне в этом году исполнится 93 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14285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Федина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Анастасия Николаевна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Аргакова А.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7" y="1928802"/>
            <a:ext cx="1982320" cy="271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714612" y="857232"/>
            <a:ext cx="60722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Комлякова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Вера Григорьевна родилась 30 августа 1926 г. в д.Кукушкино. Сейчас это Приволжский район г.Казани. Красивое место на берегу Волги до сих пор вспоминается ей как рай земной. Семья была большая, многодетная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многопоколенная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Вместе жили бабушка, дети и внуки. Из всего рода Вера Григорьевна, к сожалению, сейчас осталась единственной. Не смотря на тяжелое материальное положение Вере удалось получить хорошее образование в Ленинградском учетном техникуме. Преподавателей в те годы не хватало, и предметы преподавали узкие специалисты-практики. Техникум был эвакуирован в г.Казань. Вера Григорьевна поучила специальность «кредитный инспектор банка». Жизнь забросила выпускницу в восстанавливающийся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Сталлинград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Затем были Саратов, Москва, Астрахань. Кредитным инспектором работала впоследствии в с.Теньки. Там Вера Григорьевна вышла замуж и перебралась с семьей в с.Верхний Услон.   Сложная работа бухгалтера пригодилась в Верхнеуслонском филиале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государственого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банка и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сельхозуправлении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35716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Комлякова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Вера Григорьевна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млякова В.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000240"/>
            <a:ext cx="2234914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214678" y="714356"/>
            <a:ext cx="564360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Вяткина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Феодосия Михайловна родилась 16.02.1909 г. в с. Верхний Услон и прожила здесь всю жизнь. Судьба этой женщины отражает судьбу страны. Гражданская война, голод 20-х годов, трудные военные годы. Все пришлось пережить. В  войну Феодосии Михайловне привелось работать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артели-пошивочной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мастерской «Стахановец» села Верхний Услон. Здесь шилась и перешивалась одежда для фронта. С фронта поступало обмундирование в крови и грязи. Прежде чем что то сшить, нужно было выстирать, высушить. Все это делали заботливые, неутомимые женские руки. Вместе с другими женщинами Феодосия Михайловна отправляла для посылки с теплой одеждой для наших доблестных солдат. Когда закончилась война, она с удовольствием начала шить гражданскую одежду для односельчан. Творческий человек во всем: в пошиве одежды, в игре на балалайке, мандолине, гитаре, в песенном творчестве – Феодосия Михайловна радовала окружающих оптимизмом. До сих пор вспоминают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услонцы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ее песни под собственный аккомпанемент и яркую игру на мандолине.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214290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Вяткина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Феодосия Михайловна </a:t>
            </a:r>
            <a:endParaRPr lang="ru-RU" sz="2800" b="1" dirty="0"/>
          </a:p>
        </p:txBody>
      </p:sp>
      <p:pic>
        <p:nvPicPr>
          <p:cNvPr id="9" name="Рисунок 8" descr="Вяткина Ф 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571744"/>
            <a:ext cx="2857520" cy="1892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00298" y="785794"/>
            <a:ext cx="642938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Никитчанова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Нина Васильевна родилась 2.06. 1930 г. в селе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Коргуза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Во время Великой Отечественной Войны   в возрасте 11 лет, она жила у сестры в с.Верхний Услон,  помогая ей  нянчить  детей. Нине пришлось еще и работать  на почте, разносила письма и телеграммы с фронта. По окончании войны  работала в Казани на льнокомбинате. Затем вернулась в  Верхний Услон, много лет проработав продавцом  ушла на заслуженный отдых. Нина Васильевна с 2000 г. была участница народного ансамбля д.Печищи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Калинушка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 нее был очень необычный и красивый тембр голоса. Долгое время она солировала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Калинушке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радуя односельчан народными песнями.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285728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Никитчанова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Нина Васильевна </a:t>
            </a:r>
            <a:endParaRPr lang="ru-RU" sz="2800" b="1" dirty="0"/>
          </a:p>
        </p:txBody>
      </p:sp>
      <p:pic>
        <p:nvPicPr>
          <p:cNvPr id="7" name="Рисунок 6" descr="Никитчанова Н В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643050"/>
            <a:ext cx="2139459" cy="3500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643174" y="394692"/>
            <a:ext cx="6215106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Маша родилась 11 июня 1929 года в селе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Маматкозино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Победу добывали не только в бою, но и в тылу, где каждый помогал фронту как мог. Не отставали от взрослых  и  дети. Мария Константиновна ребенком работала в колхозе, выполняла любую работу, куда пошлет председатель колхоза:  возила молоко на лошади,  работала в поле, в колхозном саду, в коровнике, на току. Закончила семь классов. После войны вышла замуж за местного тракториста, работящего и доброго парня. В 1951 году  судьба уготовила молодой семье тяжелое испытание. Пожар на селе уничтожил 33 дома. В том числе, сгорел и дом  Марии Константиновны..  Семью погорельцев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Шикловых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переселили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Верхний Услон. Муж стал  работать водителем в исполкоме района. Мария Константиновна стала домохозяйкой, воспитывая пятерых детей, двое из которых были приемными. Эти двое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сироты, дети родной сестры мужа.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Шиклова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Мария Константиновна  была не только Ветераном войны, но и ветераном труда.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142852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Шиклова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Кузьмичева)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Мария Константиновна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Кузьмичева(Шиклова) М 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928802"/>
            <a:ext cx="2164787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2-004-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71802" y="1214422"/>
            <a:ext cx="542928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Лидия Ивановна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Локотунина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родилась в Буинском районе в д.Бурундуки. Закончила педагогический техникум. Молодую учительницу начальных классов с радостью приняли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Печищинскую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восьмилетнюю школу, где она проработала всю жизнь. Все коренные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печищинцы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большим уважением вспоминают Лидию Ивановну. В годы войны она не только училась, но и в свободное от учебы время, трудилась в колхозе, выступала с концертами агитбригады перед сельчанами. Веселая девчонка выбрала себе и парня под стать.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Локотунин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Александр Иванович на фронт ушел прибавив годков, воевал отчаянно, имел целый иконостас наград на груди. Вместе они воспитали четверых детей. Лидия Ивановна была поистине заводила в народном ансамбле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Калинушка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Все шутки-прибаутки, юмор народный -  все шло от  Лидии Ивановны.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642918"/>
            <a:ext cx="4929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Лидия Ивановна </a:t>
            </a: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Локотунина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b="1" dirty="0"/>
          </a:p>
        </p:txBody>
      </p:sp>
      <p:pic>
        <p:nvPicPr>
          <p:cNvPr id="7" name="Рисунок 6" descr="Локотунина Л 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000240"/>
            <a:ext cx="2428892" cy="3260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1533</Words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53</cp:revision>
  <dcterms:created xsi:type="dcterms:W3CDTF">2020-11-13T08:43:11Z</dcterms:created>
  <dcterms:modified xsi:type="dcterms:W3CDTF">2020-11-16T08:12:17Z</dcterms:modified>
</cp:coreProperties>
</file>